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D534A0-A0CC-49C3-AD25-968326CE3036}" v="486" dt="2022-01-22T10:33:05.418"/>
    <p1510:client id="{BCCB656E-BB54-4038-AC94-C28A860594AA}" v="7" dt="2022-01-22T11:01:17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41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17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94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40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88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53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40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7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3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57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1AF30CFE-E4FF-43C7-90BF-54AABC3A3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19FC137C-7F97-41FA-86A1-2E01C3837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8447" y="0"/>
            <a:ext cx="526608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D918EA08-F7D2-4D19-9224-994CE251A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221" y="-1"/>
            <a:ext cx="8755258" cy="6858000"/>
          </a:xfrm>
          <a:custGeom>
            <a:avLst/>
            <a:gdLst>
              <a:gd name="connsiteX0" fmla="*/ 0 w 8755258"/>
              <a:gd name="connsiteY0" fmla="*/ 0 h 6858000"/>
              <a:gd name="connsiteX1" fmla="*/ 5326258 w 8755258"/>
              <a:gd name="connsiteY1" fmla="*/ 0 h 6858000"/>
              <a:gd name="connsiteX2" fmla="*/ 5411299 w 8755258"/>
              <a:gd name="connsiteY2" fmla="*/ 0 h 6858000"/>
              <a:gd name="connsiteX3" fmla="*/ 5411299 w 8755258"/>
              <a:gd name="connsiteY3" fmla="*/ 2150 h 6858000"/>
              <a:gd name="connsiteX4" fmla="*/ 5502714 w 8755258"/>
              <a:gd name="connsiteY4" fmla="*/ 4462 h 6858000"/>
              <a:gd name="connsiteX5" fmla="*/ 8755258 w 8755258"/>
              <a:gd name="connsiteY5" fmla="*/ 3429000 h 6858000"/>
              <a:gd name="connsiteX6" fmla="*/ 5502714 w 8755258"/>
              <a:gd name="connsiteY6" fmla="*/ 6853538 h 6858000"/>
              <a:gd name="connsiteX7" fmla="*/ 5411299 w 8755258"/>
              <a:gd name="connsiteY7" fmla="*/ 6855850 h 6858000"/>
              <a:gd name="connsiteX8" fmla="*/ 5411299 w 8755258"/>
              <a:gd name="connsiteY8" fmla="*/ 6857987 h 6858000"/>
              <a:gd name="connsiteX9" fmla="*/ 5326772 w 8755258"/>
              <a:gd name="connsiteY9" fmla="*/ 6857987 h 6858000"/>
              <a:gd name="connsiteX10" fmla="*/ 5326258 w 8755258"/>
              <a:gd name="connsiteY10" fmla="*/ 6858000 h 6858000"/>
              <a:gd name="connsiteX11" fmla="*/ 5325745 w 8755258"/>
              <a:gd name="connsiteY11" fmla="*/ 6857987 h 6858000"/>
              <a:gd name="connsiteX12" fmla="*/ 0 w 8755258"/>
              <a:gd name="connsiteY12" fmla="*/ 68579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755258" h="6858000">
                <a:moveTo>
                  <a:pt x="0" y="0"/>
                </a:moveTo>
                <a:lnTo>
                  <a:pt x="5326258" y="0"/>
                </a:lnTo>
                <a:lnTo>
                  <a:pt x="5411299" y="0"/>
                </a:lnTo>
                <a:lnTo>
                  <a:pt x="5411299" y="2150"/>
                </a:lnTo>
                <a:lnTo>
                  <a:pt x="5502714" y="4462"/>
                </a:lnTo>
                <a:cubicBezTo>
                  <a:pt x="7314494" y="96301"/>
                  <a:pt x="8755258" y="1594397"/>
                  <a:pt x="8755258" y="3429000"/>
                </a:cubicBezTo>
                <a:cubicBezTo>
                  <a:pt x="8755258" y="5263603"/>
                  <a:pt x="7314494" y="6761699"/>
                  <a:pt x="5502714" y="6853538"/>
                </a:cubicBezTo>
                <a:lnTo>
                  <a:pt x="5411299" y="6855850"/>
                </a:lnTo>
                <a:lnTo>
                  <a:pt x="5411299" y="6857987"/>
                </a:lnTo>
                <a:lnTo>
                  <a:pt x="5326772" y="6857987"/>
                </a:lnTo>
                <a:lnTo>
                  <a:pt x="5326258" y="6858000"/>
                </a:lnTo>
                <a:lnTo>
                  <a:pt x="5325745" y="6857987"/>
                </a:lnTo>
                <a:lnTo>
                  <a:pt x="0" y="685798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84728" y="1597961"/>
            <a:ext cx="5266080" cy="3162300"/>
          </a:xfrm>
        </p:spPr>
        <p:txBody>
          <a:bodyPr>
            <a:normAutofit/>
          </a:bodyPr>
          <a:lstStyle/>
          <a:p>
            <a:r>
              <a:rPr lang="ru-RU" sz="5400" dirty="0">
                <a:latin typeface="Arial Black"/>
                <a:cs typeface="Calibri Light"/>
              </a:rPr>
              <a:t>PLague</a:t>
            </a:r>
            <a:r>
              <a:rPr lang="ru-RU" sz="5400" dirty="0">
                <a:cs typeface="Calibri Light"/>
              </a:rPr>
              <a:t> </a:t>
            </a:r>
            <a:r>
              <a:rPr lang="ru-RU" sz="5400" dirty="0">
                <a:latin typeface="Arial Black"/>
                <a:cs typeface="Calibri Light"/>
              </a:rPr>
              <a:t>Inc</a:t>
            </a:r>
            <a:endParaRPr lang="ru-RU" sz="5400">
              <a:latin typeface="Arial Black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5266080" cy="98507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ru-RU"/>
          </a:p>
          <a:p>
            <a:r>
              <a:rPr lang="ru-RU" dirty="0"/>
              <a:t>Григорьева Саша, Якуничева Тася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7B0098-64CB-4CA2-913F-B6361A640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5493" y="-1"/>
            <a:ext cx="3458738" cy="34289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34">
            <a:extLst>
              <a:ext uri="{FF2B5EF4-FFF2-40B4-BE49-F238E27FC236}">
                <a16:creationId xmlns:a16="http://schemas.microsoft.com/office/drawing/2014/main" id="{F058BB3D-7B21-46A3-B0D6-AB9D1578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58139" y="-22647"/>
            <a:ext cx="3428989" cy="3474281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1D6B41-589D-4DD8-9A1B-34C4CF076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5493" y="3434976"/>
            <a:ext cx="3456507" cy="34289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E55F008-418D-4A3D-9F43-E50DF4BA7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8735493" y="3429002"/>
            <a:ext cx="3456020" cy="1718477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3A964CF-9B08-4310-A326-19181F907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8735493" y="5139536"/>
            <a:ext cx="3456020" cy="1718477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8758C-5D0C-4E90-B702-15C5017A3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14" y="327529"/>
            <a:ext cx="4140096" cy="1507375"/>
          </a:xfrm>
        </p:spPr>
        <p:txBody>
          <a:bodyPr>
            <a:normAutofit/>
          </a:bodyPr>
          <a:lstStyle/>
          <a:p>
            <a:r>
              <a:rPr lang="ru-RU" sz="4400" dirty="0"/>
              <a:t>Заставка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DE69D89-5A0A-449A-9E2F-BF6354D9F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4" y="2427316"/>
            <a:ext cx="4140096" cy="35135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err="1"/>
              <a:t>Заставка</a:t>
            </a:r>
            <a:r>
              <a:rPr lang="en-US" sz="2800" dirty="0"/>
              <a:t> </a:t>
            </a:r>
            <a:r>
              <a:rPr lang="en-US" sz="2800" dirty="0" err="1"/>
              <a:t>включает</a:t>
            </a:r>
            <a:r>
              <a:rPr lang="en-US" sz="2800" dirty="0"/>
              <a:t> в </a:t>
            </a:r>
            <a:r>
              <a:rPr lang="en-US" sz="2800" dirty="0" err="1"/>
              <a:t>себя</a:t>
            </a:r>
            <a:r>
              <a:rPr lang="en-US" sz="2800" dirty="0"/>
              <a:t> </a:t>
            </a:r>
            <a:r>
              <a:rPr lang="en-US" sz="2800" dirty="0" err="1"/>
              <a:t>три</a:t>
            </a:r>
            <a:r>
              <a:rPr lang="en-US" sz="2800" dirty="0"/>
              <a:t> </a:t>
            </a:r>
            <a:r>
              <a:rPr lang="en-US" sz="2800" dirty="0" err="1"/>
              <a:t>раздела</a:t>
            </a:r>
            <a:r>
              <a:rPr lang="en-US" sz="2800" dirty="0"/>
              <a:t>: </a:t>
            </a:r>
            <a:r>
              <a:rPr lang="en-US" sz="2800" dirty="0" err="1"/>
              <a:t>играть</a:t>
            </a:r>
            <a:r>
              <a:rPr lang="en-US" sz="2800" dirty="0"/>
              <a:t>, </a:t>
            </a:r>
            <a:r>
              <a:rPr lang="en-US" sz="2800" dirty="0" err="1"/>
              <a:t>как</a:t>
            </a:r>
            <a:r>
              <a:rPr lang="en-US" sz="2800" dirty="0"/>
              <a:t> </a:t>
            </a:r>
            <a:r>
              <a:rPr lang="en-US" sz="2800" dirty="0" err="1"/>
              <a:t>играть</a:t>
            </a:r>
            <a:r>
              <a:rPr lang="en-US" sz="2800" dirty="0"/>
              <a:t> и </a:t>
            </a:r>
            <a:r>
              <a:rPr lang="en-US" sz="2800" dirty="0" err="1"/>
              <a:t>рекорды</a:t>
            </a:r>
            <a:endParaRPr lang="en-US" sz="2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, дерево, знак&#10;&#10;Автоматически созданное описание">
            <a:extLst>
              <a:ext uri="{FF2B5EF4-FFF2-40B4-BE49-F238E27FC236}">
                <a16:creationId xmlns:a16="http://schemas.microsoft.com/office/drawing/2014/main" id="{F7BD91C4-F916-4B48-89D4-4CD5CE782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278" y="1271520"/>
            <a:ext cx="6193797" cy="430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85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68A0D-32B2-41A2-A5A1-9FC05DC5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2544416" cy="1769313"/>
          </a:xfrm>
        </p:spPr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9EFF32-7C01-40E5-9AA7-659FA5095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2544416" cy="31444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 err="1"/>
              <a:t>Qt</a:t>
            </a:r>
            <a:r>
              <a:rPr lang="ru-RU" sz="2400" dirty="0"/>
              <a:t> окно с базой данной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CC35746A-0844-456C-B143-8C2324515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275" y="717910"/>
            <a:ext cx="5957887" cy="599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00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8D6E90-577B-4973-B60A-2700290E6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82271-E50E-490D-9F54-0CF9F5979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8" y="1597961"/>
            <a:ext cx="2628969" cy="3162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Как играть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270DB0-5035-40ED-824E-184D279C2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728" y="4902489"/>
            <a:ext cx="2628969" cy="9850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1600"/>
              <a:t>Объяснение правил игры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FA95682-BEE6-4B33-BA34-7E7BE4978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87BEAE4-3707-4CBC-A4C5-262F8BCED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097" y="1254411"/>
            <a:ext cx="6737862" cy="429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328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35C2AD-3D65-4263-B3A6-0554A028B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2734916" cy="1602625"/>
          </a:xfrm>
        </p:spPr>
        <p:txBody>
          <a:bodyPr/>
          <a:lstStyle/>
          <a:p>
            <a:r>
              <a:rPr lang="ru-RU" dirty="0"/>
              <a:t>Введение имени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66982D-FFB6-4D00-9BA1-5D957385C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2734916" cy="35135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Пользователь должен придумать и ввести название вируса</a:t>
            </a:r>
          </a:p>
        </p:txBody>
      </p:sp>
      <p:pic>
        <p:nvPicPr>
          <p:cNvPr id="4" name="Рисунок 4" descr="Изображение выглядит как текст, знак&#10;&#10;Автоматически созданное описание">
            <a:extLst>
              <a:ext uri="{FF2B5EF4-FFF2-40B4-BE49-F238E27FC236}">
                <a16:creationId xmlns:a16="http://schemas.microsoft.com/office/drawing/2014/main" id="{B23140A2-7CAC-44C7-BB35-068422C83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775" y="1114591"/>
            <a:ext cx="7279480" cy="46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265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0901EA4-6CA0-4A64-939C-F76E88D1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9396EE-73F3-4429-A540-C4B39F1D6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75" y="101310"/>
            <a:ext cx="4855352" cy="150737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effectLst/>
                <a:latin typeface="+mj-lt"/>
                <a:ea typeface="+mj-ea"/>
                <a:cs typeface="+mj-cs"/>
              </a:rPr>
              <a:t>Первая страна</a:t>
            </a:r>
          </a:p>
        </p:txBody>
      </p:sp>
      <p:pic>
        <p:nvPicPr>
          <p:cNvPr id="8" name="Рисунок 9">
            <a:extLst>
              <a:ext uri="{FF2B5EF4-FFF2-40B4-BE49-F238E27FC236}">
                <a16:creationId xmlns:a16="http://schemas.microsoft.com/office/drawing/2014/main" id="{B8682EF8-B3DF-4D30-BAB5-D89C0643C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9176" y="1090867"/>
            <a:ext cx="7296132" cy="4698132"/>
          </a:xfr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E3B2BA1-50FC-4574-838F-AB0B5B93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3268" y="3431554"/>
            <a:ext cx="3488732" cy="3432751"/>
          </a:xfrm>
          <a:custGeom>
            <a:avLst/>
            <a:gdLst>
              <a:gd name="connsiteX0" fmla="*/ 3488731 w 3488732"/>
              <a:gd name="connsiteY0" fmla="*/ 0 h 3432751"/>
              <a:gd name="connsiteX1" fmla="*/ 3488732 w 3488732"/>
              <a:gd name="connsiteY1" fmla="*/ 0 h 3432751"/>
              <a:gd name="connsiteX2" fmla="*/ 3488732 w 3488732"/>
              <a:gd name="connsiteY2" fmla="*/ 3432751 h 3432751"/>
              <a:gd name="connsiteX3" fmla="*/ 0 w 3488732"/>
              <a:gd name="connsiteY3" fmla="*/ 3432751 h 3432751"/>
              <a:gd name="connsiteX4" fmla="*/ 0 w 3488732"/>
              <a:gd name="connsiteY4" fmla="*/ 3431630 h 3432751"/>
              <a:gd name="connsiteX5" fmla="*/ 80 w 3488732"/>
              <a:gd name="connsiteY5" fmla="*/ 3431628 h 3432751"/>
              <a:gd name="connsiteX6" fmla="*/ 7516 w 3488732"/>
              <a:gd name="connsiteY6" fmla="*/ 3431628 h 3432751"/>
              <a:gd name="connsiteX7" fmla="*/ 7516 w 3488732"/>
              <a:gd name="connsiteY7" fmla="*/ 3431443 h 3432751"/>
              <a:gd name="connsiteX8" fmla="*/ 179530 w 3488732"/>
              <a:gd name="connsiteY8" fmla="*/ 3427154 h 3432751"/>
              <a:gd name="connsiteX9" fmla="*/ 3484471 w 3488732"/>
              <a:gd name="connsiteY9" fmla="*/ 162232 h 3432751"/>
              <a:gd name="connsiteX10" fmla="*/ 3488328 w 3488732"/>
              <a:gd name="connsiteY10" fmla="*/ 6924 h 3432751"/>
              <a:gd name="connsiteX11" fmla="*/ 3488731 w 3488732"/>
              <a:gd name="connsiteY11" fmla="*/ 6924 h 343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8732" h="3432751">
                <a:moveTo>
                  <a:pt x="3488731" y="0"/>
                </a:moveTo>
                <a:lnTo>
                  <a:pt x="3488732" y="0"/>
                </a:lnTo>
                <a:lnTo>
                  <a:pt x="3488732" y="3432751"/>
                </a:lnTo>
                <a:lnTo>
                  <a:pt x="0" y="3432751"/>
                </a:lnTo>
                <a:lnTo>
                  <a:pt x="0" y="3431630"/>
                </a:lnTo>
                <a:lnTo>
                  <a:pt x="80" y="3431628"/>
                </a:lnTo>
                <a:lnTo>
                  <a:pt x="7516" y="3431628"/>
                </a:lnTo>
                <a:lnTo>
                  <a:pt x="7516" y="3431443"/>
                </a:lnTo>
                <a:lnTo>
                  <a:pt x="179530" y="3427154"/>
                </a:lnTo>
                <a:cubicBezTo>
                  <a:pt x="1965266" y="3337873"/>
                  <a:pt x="3396747" y="1924247"/>
                  <a:pt x="3484471" y="162232"/>
                </a:cubicBezTo>
                <a:lnTo>
                  <a:pt x="3488328" y="6924"/>
                </a:lnTo>
                <a:lnTo>
                  <a:pt x="3488731" y="69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9C1AB-844C-4AE3-B4A9-5912223EE08C}"/>
              </a:ext>
            </a:extLst>
          </p:cNvPr>
          <p:cNvSpPr txBox="1"/>
          <p:nvPr/>
        </p:nvSpPr>
        <p:spPr>
          <a:xfrm>
            <a:off x="723900" y="1807368"/>
            <a:ext cx="292179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dirty="0"/>
              <a:t>Выбор страны, в которой начнёт развиваться вирус</a:t>
            </a:r>
          </a:p>
        </p:txBody>
      </p:sp>
    </p:spTree>
    <p:extLst>
      <p:ext uri="{BB962C8B-B14F-4D97-AF65-F5344CB8AC3E}">
        <p14:creationId xmlns:p14="http://schemas.microsoft.com/office/powerpoint/2010/main" val="2552498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B6DBB-4E24-43AF-AD13-97C9E1D9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3580260" cy="1590719"/>
          </a:xfrm>
        </p:spPr>
        <p:txBody>
          <a:bodyPr/>
          <a:lstStyle/>
          <a:p>
            <a:r>
              <a:rPr lang="ru-RU" dirty="0"/>
              <a:t>Основной экран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5D1AFC-245A-4291-BB7E-14F168DC6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3580260" cy="34301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Основная игра </a:t>
            </a:r>
          </a:p>
        </p:txBody>
      </p:sp>
      <p:pic>
        <p:nvPicPr>
          <p:cNvPr id="5" name="Рисунок 5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7BE31E18-8DC5-499D-9355-0F954BB57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254976"/>
            <a:ext cx="7255668" cy="480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41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923899-A289-4A49-8742-866757A02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2413447" cy="1590719"/>
          </a:xfrm>
        </p:spPr>
        <p:txBody>
          <a:bodyPr/>
          <a:lstStyle/>
          <a:p>
            <a:r>
              <a:rPr lang="ru-RU" dirty="0"/>
              <a:t>Симптомы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E8D16D-5245-4603-95D1-FA439CA25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2413447" cy="34301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Улучшение симптомов способствует более быстрому 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F8948E21-E507-463F-A562-362F8DEBF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806" y="1511990"/>
            <a:ext cx="7553323" cy="478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73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E6D140-D741-455D-90F9-4928A249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0BCDD3-43A8-4B9A-9735-AE47BC8D12B6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549966" y="5940830"/>
            <a:ext cx="527396" cy="17014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373612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Blocks">
      <a:dk1>
        <a:sysClr val="windowText" lastClr="000000"/>
      </a:dk1>
      <a:lt1>
        <a:sysClr val="window" lastClr="FFFFFF"/>
      </a:lt1>
      <a:dk2>
        <a:srgbClr val="1B3843"/>
      </a:dk2>
      <a:lt2>
        <a:srgbClr val="F2F3F1"/>
      </a:lt2>
      <a:accent1>
        <a:srgbClr val="7A8592"/>
      </a:accent1>
      <a:accent2>
        <a:srgbClr val="8C8C96"/>
      </a:accent2>
      <a:accent3>
        <a:srgbClr val="7A6C76"/>
      </a:accent3>
      <a:accent4>
        <a:srgbClr val="A7AA9D"/>
      </a:accent4>
      <a:accent5>
        <a:srgbClr val="63787F"/>
      </a:accent5>
      <a:accent6>
        <a:srgbClr val="889DA5"/>
      </a:accent6>
      <a:hlink>
        <a:srgbClr val="71819B"/>
      </a:hlink>
      <a:folHlink>
        <a:srgbClr val="7E8B85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BlocksVTI</vt:lpstr>
      <vt:lpstr>PLague Inc</vt:lpstr>
      <vt:lpstr>Заставка</vt:lpstr>
      <vt:lpstr>Результаты</vt:lpstr>
      <vt:lpstr>Как играть</vt:lpstr>
      <vt:lpstr>Введение имени</vt:lpstr>
      <vt:lpstr>Первая страна</vt:lpstr>
      <vt:lpstr>Основной экран</vt:lpstr>
      <vt:lpstr>Симптомы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128</cp:revision>
  <dcterms:created xsi:type="dcterms:W3CDTF">2022-01-22T08:45:38Z</dcterms:created>
  <dcterms:modified xsi:type="dcterms:W3CDTF">2022-01-22T11:02:57Z</dcterms:modified>
</cp:coreProperties>
</file>

<file path=docProps/thumbnail.jpeg>
</file>